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268CD-B667-4CF8-B1B5-57FC9D10DF96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E9D35-7B42-44E2-81A1-D2411B649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2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E9D35-7B42-44E2-81A1-D2411B6495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0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D88B-BBBB-D73B-AD1C-624052493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DB005-CB89-6FE0-6764-A7A154752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7F13D-79B9-C13D-BC5A-4AF238E4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92B7-17A6-4F0E-BDC7-75FC50BA848B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EDEB-716B-AF57-96EB-3D9C5839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F4F94-7166-322B-B85F-FDA46AD1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598-392F-41D5-AFA1-257D9F10C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98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B68B9-8BCF-B7CD-344F-D3ABBC84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98491-BAE3-B757-F99B-F7964965C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E2E63-0512-C386-2785-7E01D905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92B7-17A6-4F0E-BDC7-75FC50BA848B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B53F4-BF84-AAB3-9A36-CB64AFC6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E35C9-C90E-C77D-1604-93AB2B98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598-392F-41D5-AFA1-257D9F10C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6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6C656-82A5-0E00-ADEE-79286B4B8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930BD-A5C7-80E3-D31F-15DABD926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1D464-F312-CDB3-D1C6-FCD0FCB4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92B7-17A6-4F0E-BDC7-75FC50BA848B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CA9F4-3B9E-6F33-06C8-9C8E11BB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5C8CA-063A-010F-1AB1-CE7CD3BC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598-392F-41D5-AFA1-257D9F10C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28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5F60-D4D9-38A4-A0B2-E78FB8DE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F0F70-048A-F85E-D9A0-90D563671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9912D-53E4-80FE-FE20-4F5399AE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92B7-17A6-4F0E-BDC7-75FC50BA848B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93F55-56C5-473A-85A2-CB7A8757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AE2B9-CAAE-7A77-9C61-831FC7A8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598-392F-41D5-AFA1-257D9F10C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3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4E17-9E9B-6DE6-4648-D9ABCE16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CA4E0-3310-C66E-0D75-943024CEA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DC31-B052-44C4-99B3-D6C6AC79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92B7-17A6-4F0E-BDC7-75FC50BA848B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41394-BE8C-E808-5F4D-5058FA2F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FAA9A-E146-946A-7734-BE9E79E6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598-392F-41D5-AFA1-257D9F10C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01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F00D0-B2C4-028C-5B3D-0CC169B5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DD1EB-936E-DE6F-E560-09C719182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AD694-7F80-D937-A2AF-3FD85F201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FDDFD-99CE-F416-C748-1E68D8933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92B7-17A6-4F0E-BDC7-75FC50BA848B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868F1-2EB2-3B32-F893-3ACCF8AB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6958D-4237-909D-603B-DBDD45C7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598-392F-41D5-AFA1-257D9F10C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3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CEC5-8BF8-EDDC-0D1D-A01B4669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B54C4-38D3-E588-6C2E-432B01B1E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A3E02-5736-548A-E75D-B37147F31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961B2-52EE-2134-FBC6-AA0AE9065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89F7B9-0212-20FE-5A38-CA4014A79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843A27-3A58-6D9D-793F-E684E75D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92B7-17A6-4F0E-BDC7-75FC50BA848B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69205-BE67-CF1F-115A-E406314B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86873A-71DA-64C2-90BE-7C84D53F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598-392F-41D5-AFA1-257D9F10C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8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E9F6-596A-D380-3D19-18A33BC0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546509-C3F1-9FF3-8B20-26CB6B02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92B7-17A6-4F0E-BDC7-75FC50BA848B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2C456-CAB4-F6A0-6814-3971D331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E784F-BD71-AF02-1227-401232ED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598-392F-41D5-AFA1-257D9F10C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4E41FF-8793-B079-4871-D8C0350C4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92B7-17A6-4F0E-BDC7-75FC50BA848B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FA831-2F02-6052-CD77-36AC0B70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178A0-F984-5758-9810-3241CA10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598-392F-41D5-AFA1-257D9F10C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2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1A1B-8C7B-992B-7C66-783E569D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2D830-DC8C-2971-6C1D-2FA645F30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61EDB-6F57-E11C-ECD0-692CF5317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FE978-6F11-5A16-119E-2C327896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92B7-17A6-4F0E-BDC7-75FC50BA848B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0FA57-8E34-2420-DD5E-E024FEF1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0EF8D-F4E9-B4E4-F916-F0AACA8B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598-392F-41D5-AFA1-257D9F10C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9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B01B-548C-243A-AA33-4CED374B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EA466E-7950-8229-DDDF-320D5C175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373FC-AB70-3D8C-2279-B3F050291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25946-1082-50BC-43BF-BB436940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92B7-17A6-4F0E-BDC7-75FC50BA848B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1A2F7-C571-0544-849D-4984655B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253BD-7825-17C3-0075-CBFEFE94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598-392F-41D5-AFA1-257D9F10C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0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C8082-1F0D-B725-8DC9-86834851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115F8-C8CF-A6BC-E31E-6969D8F44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7AF43-ECB0-205E-7258-9C28534BC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2192B7-17A6-4F0E-BDC7-75FC50BA848B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A84BE-D032-4A40-CE93-BC9545AA5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1DAAD-BF46-1439-0A27-E51EB61A1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8B2598-392F-41D5-AFA1-257D9F10C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9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2B39BB-C1E2-C071-7385-862C04C37C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859"/>
          <a:stretch>
            <a:fillRect/>
          </a:stretch>
        </p:blipFill>
        <p:spPr>
          <a:xfrm>
            <a:off x="6008915" y="0"/>
            <a:ext cx="6183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8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FC2F19-795F-04D4-EAA1-9D2BCB409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61" y="643466"/>
            <a:ext cx="3941528" cy="557106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B63700E-BC74-8A65-E894-84A1AF8B8D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778"/>
          <a:stretch>
            <a:fillRect/>
          </a:stretch>
        </p:blipFill>
        <p:spPr>
          <a:xfrm>
            <a:off x="6764196" y="643467"/>
            <a:ext cx="427395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89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 Cable (Corfe Castle Surgery)</dc:creator>
  <cp:lastModifiedBy>Kerry Norman (Corfe Castle Surgery)</cp:lastModifiedBy>
  <cp:revision>1</cp:revision>
  <cp:lastPrinted>2026-02-10T14:56:41Z</cp:lastPrinted>
  <dcterms:created xsi:type="dcterms:W3CDTF">2026-02-04T14:28:39Z</dcterms:created>
  <dcterms:modified xsi:type="dcterms:W3CDTF">2026-02-10T14:57:33Z</dcterms:modified>
</cp:coreProperties>
</file>